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ACB63A-69C1-1F67-2EE9-3214F30D7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F2C2AB-4554-E304-0BB6-6650F1593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118324-6060-CED1-6204-29D92127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34E23B-637F-40A9-3787-7155730E3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13328B-F951-CD3E-7A37-BE8A1BFB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80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DC081-F597-6D1E-342C-E74AFD14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A25C7A-202F-EEE1-B3C9-D053D065D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12C65C-87A4-AC3B-FCAD-857B5583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283953-C2CB-8C08-B31E-54D8C15A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EAF50-9DDB-27A8-D5B8-AEEC655FD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57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A3AF6F-B13D-77A3-56DE-906F8A9414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4C8D8C-90BA-9CBE-8FFB-D2640B3E1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A56796-9938-5C34-F2D5-85457286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1D8A4E-CA6C-83CD-03D8-9EB1054B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EA63B2-8351-67A7-68D0-5400192C5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5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40150-CA7D-3803-7E6E-1AB5153F7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8DC652-6B32-E540-1681-F4C348920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C7D7D2-19C1-F61D-8237-D4A32DC00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D1FA57-DAAB-84E4-D829-A090DD38D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D1515E-50CC-020A-574D-B67D70D2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0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2795E-0080-A59D-A446-B37163819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62FB65-0860-1458-D65F-0C6CF1369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978E1-C187-921D-94E8-33FA5A0E8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272E7-9E74-92EC-0A76-B67DD4E1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35852D-F34E-9A30-019E-41B48E8BC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19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B7D7F0-7D8E-ECBB-384A-005BE251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3923A9-9E3E-2A1C-869F-A080719DE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77D41F-B9A3-388A-B4DA-E87EDCD52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D8CF5F-F118-6C14-736C-437F4649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19F814-422C-D480-2C5A-385536DE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B9C828-DC53-40E2-36C6-51BC8B8C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77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56A49-C64F-1A42-DE48-2B5FF6596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B2A273-00EC-E68E-28D2-FA7BF610F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8C07E3-A9BA-E304-8BEB-8F78B6276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571FE6-7BCB-FAAB-964F-A3F4FE644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DDDCF3-0490-777F-36BF-EBF207878C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0FA71E-F2F9-7DCC-E2C1-86FFF1BF3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2B4F0C-42B1-EEE2-3ACA-9B040CBE7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80DE90-ABE6-1508-BB9C-7A94058F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5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D9B7DD-E7F6-33AE-9283-1898E9AE6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8C7145-A4BC-54FB-CCB3-3544DE2C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1493F0-A40E-7372-A84B-175B7031B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ED5D47-C488-3997-FF18-EC503AF5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466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1C46DF-5E4B-96B2-B14C-794DF84A6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3E55650-3607-F0F0-4C8C-12987046F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1906F6-06DE-2B7A-2A62-3A189D4C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10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FFA35-1527-F555-0EE4-3C1886CF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BA3A5-2C86-129F-FC93-4226ACC2C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C86B38-77DE-5B1A-5839-5AB23E821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A31BF6-DAA7-87A9-95D3-F0493091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588052-BD56-B361-F98C-431C7EFB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9CB595-E073-2886-6511-2E6A652B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15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7084A-A8D7-EDAD-BA38-9CEC34F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D15473-AC69-8FDF-F087-19947765C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ECFB89-5DD3-3DBF-109A-493BD7160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66F06F-9A4D-E581-7049-E0E3BBEB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ED6AB9-6B27-5634-5C1C-336C13A1A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668839-7CDF-BD43-6468-345F62D8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80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DD2FA7-B597-AA4F-53C3-30E28F84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0B3068-F3A5-77E6-BE9A-74E162628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99306-0B7C-A33A-9C19-2EA513A86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ED3D-39DD-4FE7-9939-1D5075FE651A}" type="datetimeFigureOut">
              <a:rPr kumimoji="1" lang="ja-JP" altLang="en-US" smtClean="0"/>
              <a:t>2024/3/28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9B67BF-E11F-B006-D25F-1D7A53F0E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B2F49D-22BD-B6FB-E275-349818F27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5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9B0A3-60B6-35E5-760A-D31B2086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CD025DB-B44B-339F-8C5D-811BE56AD0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7685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96518819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391724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743275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84263557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928492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商品コード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数量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単価小計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12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パソコン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284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テーブル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450,000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2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デスクチェアー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37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46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商品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商品</dc:title>
  <dcterms:created xsi:type="dcterms:W3CDTF">2023-12-01T01:16:20Z</dcterms:created>
  <dcterms:modified xsi:type="dcterms:W3CDTF">2024-03-28T04:23:40Z</dcterms:modified>
</cp:coreProperties>
</file>